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30267275" cy="42793920"/>
  <p:notesSz cx="7004050" cy="9290050"/>
  <p:custDataLst>
    <p:tags r:id="rId8"/>
  </p:custDataLst>
  <p:defaultTextStyle>
    <a:defPPr>
      <a:defRPr lang="en-US"/>
    </a:defPPr>
    <a:lvl1pPr marL="0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490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735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8980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225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470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715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7960" algn="l" defTabSz="4174490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62" userDrawn="1">
          <p15:clr>
            <a:srgbClr val="A4A3A4"/>
          </p15:clr>
        </p15:guide>
        <p15:guide id="4" orient="horz" pos="710" userDrawn="1">
          <p15:clr>
            <a:srgbClr val="A4A3A4"/>
          </p15:clr>
        </p15:guide>
        <p15:guide id="5" orient="horz" pos="393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9" autoAdjust="0"/>
    <p:restoredTop sz="94676" autoAdjust="0"/>
  </p:normalViewPr>
  <p:slideViewPr>
    <p:cSldViewPr showGuides="1">
      <p:cViewPr varScale="1">
        <p:scale>
          <a:sx n="18" d="100"/>
          <a:sy n="18" d="100"/>
        </p:scale>
        <p:origin x="3708" y="84"/>
      </p:cViewPr>
      <p:guideLst>
        <p:guide pos="416"/>
        <p:guide pos="7256"/>
        <p:guide orient="horz" pos="662"/>
        <p:guide orient="horz" pos="710"/>
        <p:guide orient="horz" pos="3938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15010" y="1161256"/>
            <a:ext cx="5574030" cy="31353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3935"/>
            <a:ext cx="3035088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67341" y="8823935"/>
            <a:ext cx="3035088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C2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9426517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840758" cy="427942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0267275" cy="53492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444959"/>
            <a:ext cx="30267275" cy="53492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  <p:pic>
        <p:nvPicPr>
          <p:cNvPr id="9" name="图片 8" descr="09e777fc05d0ca3ead0f55f1ea03033(1)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65755" y="37475160"/>
            <a:ext cx="23508335" cy="5295900"/>
          </a:xfrm>
          <a:prstGeom prst="rect">
            <a:avLst/>
          </a:prstGeom>
        </p:spPr>
      </p:pic>
      <p:pic>
        <p:nvPicPr>
          <p:cNvPr id="12" name="图片 11" descr="右侧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335355" y="37475160"/>
            <a:ext cx="4008120" cy="5295900"/>
          </a:xfrm>
          <a:prstGeom prst="rect">
            <a:avLst/>
          </a:prstGeom>
        </p:spPr>
      </p:pic>
      <p:pic>
        <p:nvPicPr>
          <p:cNvPr id="13" name="图片 12" descr="左侧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35" y="37475160"/>
            <a:ext cx="2865120" cy="52965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490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975" indent="-434975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950" indent="-434975" algn="l" defTabSz="41744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290" indent="-434975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265" indent="-434975" algn="l" defTabSz="41744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0" indent="-434975" algn="l" defTabSz="4174490" rtl="0" eaLnBrk="1" latinLnBrk="0" hangingPunct="1">
        <a:spcBef>
          <a:spcPct val="20000"/>
        </a:spcBef>
        <a:buFont typeface="Arial" panose="020B0604020202020204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165" indent="-1043940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410" indent="-1043940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655" indent="-1043940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900" indent="-1043940" algn="l" defTabSz="4174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45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490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35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980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25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470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15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7960" algn="l" defTabSz="4174490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>
          <a:xfrm>
            <a:off x="14661" y="37286386"/>
            <a:ext cx="30267275" cy="549656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0" y="0"/>
            <a:ext cx="30267275" cy="544057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3419298" y="887439"/>
            <a:ext cx="23364436" cy="2037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标题</a:t>
            </a:r>
            <a:endParaRPr lang="zh-CN" altLang="en-US" sz="7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2755636" y="3066052"/>
            <a:ext cx="24014959" cy="2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作者一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作者二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作者三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sz="4600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/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地址一</a:t>
            </a:r>
            <a:r>
              <a:rPr 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46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地址二</a:t>
            </a:r>
            <a:endParaRPr lang="en-US" altLang="zh-CN" sz="4600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/>
            <a:r>
              <a:rPr lang="zh-CN" altLang="en-US" sz="4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通讯作者邮箱</a:t>
            </a:r>
            <a:endParaRPr lang="zh-CN" altLang="en-US" sz="4600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196975" y="7132320"/>
            <a:ext cx="7239000" cy="793051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</a:rPr>
              <a:t>号字体一倍行距。各部分文本长度、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摆放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</a:rPr>
              <a:t>位置不固定，可根据实际情况调整。</a:t>
            </a:r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just" eaLnBrk="1" hangingPunct="1"/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97069" y="6240826"/>
            <a:ext cx="723900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zh-CN" alt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摘要</a:t>
            </a:r>
            <a:endParaRPr lang="zh-CN" alt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8961120" y="16979265"/>
            <a:ext cx="9803130" cy="131508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97069" y="16063119"/>
            <a:ext cx="723900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zh-CN" alt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引言</a:t>
            </a:r>
            <a:endParaRPr lang="zh-CN" alt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8961120" y="7131685"/>
            <a:ext cx="9803130" cy="794004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zh-CN" alt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961437" y="6240826"/>
            <a:ext cx="980321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zh-CN" alt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研究方法</a:t>
            </a:r>
            <a:endParaRPr lang="zh-CN" alt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19248437" y="29142621"/>
            <a:ext cx="9549615" cy="773303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zh-CN" alt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248437" y="28251074"/>
            <a:ext cx="9549615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zh-CN" alt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讨论与展望</a:t>
            </a:r>
            <a:endParaRPr lang="zh-CN" alt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Text Box 190"/>
          <p:cNvSpPr txBox="1">
            <a:spLocks noChangeArrowheads="1"/>
          </p:cNvSpPr>
          <p:nvPr/>
        </p:nvSpPr>
        <p:spPr bwMode="auto">
          <a:xfrm>
            <a:off x="1199923" y="16977519"/>
            <a:ext cx="7239001" cy="1989813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zh-CN" altLang="en-US" sz="3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endParaRPr lang="en-US" sz="30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961437" y="16087707"/>
            <a:ext cx="980321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zh-CN" alt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研究结果</a:t>
            </a:r>
            <a:endParaRPr lang="zh-CN" altLang="en-US" sz="54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3"/>
          <a:stretch>
            <a:fillRect/>
          </a:stretch>
        </p:blipFill>
        <p:spPr>
          <a:xfrm>
            <a:off x="8885872" y="19034835"/>
            <a:ext cx="9803210" cy="4438598"/>
          </a:xfrm>
          <a:prstGeom prst="rect">
            <a:avLst/>
          </a:prstGeom>
          <a:ln>
            <a:noFill/>
          </a:ln>
        </p:spPr>
      </p:pic>
      <p:sp>
        <p:nvSpPr>
          <p:cNvPr id="54" name="Text Box 180"/>
          <p:cNvSpPr txBox="1">
            <a:spLocks noChangeArrowheads="1"/>
          </p:cNvSpPr>
          <p:nvPr/>
        </p:nvSpPr>
        <p:spPr bwMode="auto">
          <a:xfrm>
            <a:off x="8885872" y="23518480"/>
            <a:ext cx="9803210" cy="45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970" tIns="43485" rIns="86970" bIns="43485">
            <a:spAutoFit/>
          </a:bodyPr>
          <a:lstStyle>
            <a:lvl1pPr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755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75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2400" dirty="0">
                <a:latin typeface="Calibri" panose="020F0502020204030204" pitchFamily="34" charset="0"/>
              </a:rPr>
              <a:t>图</a:t>
            </a:r>
            <a:r>
              <a:rPr lang="en-US" altLang="zh-CN" sz="2400" dirty="0">
                <a:latin typeface="Calibri" panose="020F0502020204030204" pitchFamily="34" charset="0"/>
              </a:rPr>
              <a:t> 1. </a:t>
            </a:r>
            <a:r>
              <a:rPr lang="zh-CN" altLang="en-US" sz="2400" dirty="0">
                <a:latin typeface="Calibri" panose="020F0502020204030204" pitchFamily="34" charset="0"/>
              </a:rPr>
              <a:t>图表标题微软雅黑</a:t>
            </a:r>
            <a:r>
              <a:rPr lang="en-US" altLang="zh-CN" sz="2400" dirty="0">
                <a:latin typeface="Calibri" panose="020F0502020204030204" pitchFamily="34" charset="0"/>
              </a:rPr>
              <a:t>24</a:t>
            </a:r>
            <a:r>
              <a:rPr lang="zh-CN" altLang="en-US" sz="2400" dirty="0">
                <a:latin typeface="Calibri" panose="020F0502020204030204" pitchFamily="34" charset="0"/>
              </a:rPr>
              <a:t>号字体一倍行距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57" name="Text Box 194"/>
          <p:cNvSpPr txBox="1">
            <a:spLocks noChangeArrowheads="1"/>
          </p:cNvSpPr>
          <p:nvPr/>
        </p:nvSpPr>
        <p:spPr bwMode="auto">
          <a:xfrm>
            <a:off x="8961437" y="24520870"/>
            <a:ext cx="9803210" cy="1235456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en-US" altLang="zh-CN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n"/>
            </a:pPr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265555" y="1051560"/>
            <a:ext cx="5542280" cy="359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389755">
              <a:buClrTx/>
              <a:buSzTx/>
              <a:buFontTx/>
            </a:pPr>
            <a:r>
              <a:rPr lang="zh-CN" alt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此处放置</a:t>
            </a:r>
            <a:endParaRPr lang="zh-CN" altLang="en-US" sz="7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 defTabSz="4389755">
              <a:buClrTx/>
              <a:buSzTx/>
              <a:buFontTx/>
            </a:pPr>
            <a:r>
              <a:rPr lang="zh-CN" alt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所属机构LOGO</a:t>
            </a:r>
            <a:r>
              <a:rPr lang="en-US" altLang="zh-CN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7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2718395" y="1127760"/>
            <a:ext cx="6669405" cy="359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389755">
              <a:buClrTx/>
              <a:buSzTx/>
              <a:buFontTx/>
            </a:pPr>
            <a:r>
              <a:rPr lang="zh-CN" alt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此处放置所属机构LOGO</a:t>
            </a:r>
            <a:r>
              <a:rPr lang="en-US" altLang="zh-CN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7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或团队图片</a:t>
            </a:r>
            <a:endParaRPr lang="zh-CN" altLang="en-US" sz="7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Text Box 194"/>
          <p:cNvSpPr txBox="1">
            <a:spLocks noChangeArrowheads="1"/>
          </p:cNvSpPr>
          <p:nvPr/>
        </p:nvSpPr>
        <p:spPr bwMode="auto">
          <a:xfrm>
            <a:off x="19248437" y="6252261"/>
            <a:ext cx="9549615" cy="2158786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en-US" sz="3000" dirty="0">
              <a:latin typeface="Calibri" panose="020F0502020204030204" pitchFamily="34" charset="0"/>
            </a:endParaRPr>
          </a:p>
          <a:p>
            <a:pPr eaLnBrk="1" hangingPunct="1"/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此处正文，微软雅黑</a:t>
            </a:r>
            <a:r>
              <a:rPr lang="en-US" altLang="zh-CN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3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号字体一倍行距。各部分文本长度、摆放位置不固定，可根据实际情况调整。</a:t>
            </a:r>
            <a:endParaRPr lang="en-US" altLang="zh-CN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endParaRPr lang="en-US" sz="30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n"/>
            </a:pPr>
            <a:endParaRPr lang="en-US" sz="3000" dirty="0">
              <a:latin typeface="Calibri" panose="020F0502020204030204" pitchFamily="34" charset="0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3169838" y="37856011"/>
            <a:ext cx="25174189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4879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9758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4637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99516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74395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492740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40895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89685" algn="l" defTabSz="1748790" rtl="0" eaLnBrk="1" latinLnBrk="0" hangingPunct="1"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50000"/>
              </a:lnSpc>
            </a:pPr>
            <a:r>
              <a:rPr lang="zh-CN" altLang="en-US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第八届科学计量与科技评价天府论坛·2025</a:t>
            </a:r>
            <a:endParaRPr lang="zh-CN" altLang="en-US" sz="9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9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9月18日-20日  |  四川成都</a:t>
            </a:r>
            <a:endParaRPr lang="zh-CN" altLang="en-US" sz="9600" b="1" dirty="0">
              <a:solidFill>
                <a:schemeClr val="accent3">
                  <a:lumMod val="20000"/>
                  <a:lumOff val="8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WJmNTAxYTA0NTllZTU0OWY5NWY0MWNlMzBjNGU2OTY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WPS 演示</Application>
  <PresentationFormat>自定义</PresentationFormat>
  <Paragraphs>150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Calibri</vt:lpstr>
      <vt:lpstr>Helvetica</vt:lpstr>
      <vt:lpstr>Arial Unicode MS</vt:lpstr>
      <vt:lpstr>Times New Roman</vt:lpstr>
      <vt:lpstr>Office Theme</vt:lpstr>
      <vt:lpstr>PowerPoint 演示文稿</vt:lpstr>
    </vt:vector>
  </TitlesOfParts>
  <Company>Genigraphics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
www.genigraphics.com
1-800-790-4001</dc:description>
  <cp:lastModifiedBy>jiang tingting</cp:lastModifiedBy>
  <cp:revision>98</cp:revision>
  <cp:lastPrinted>2013-02-12T02:21:00Z</cp:lastPrinted>
  <dcterms:created xsi:type="dcterms:W3CDTF">2013-02-10T21:14:00Z</dcterms:created>
  <dcterms:modified xsi:type="dcterms:W3CDTF">2025-04-27T07:57:59Z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49CFC2FAC6D24541AEE17A4D11D1DE2E_13</vt:lpwstr>
  </property>
  <property fmtid="{D5CDD505-2E9C-101B-9397-08002B2CF9AE}" pid="3" name="KSOProductBuildVer">
    <vt:lpwstr>2052-12.1.0.20784</vt:lpwstr>
  </property>
</Properties>
</file>