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1599525" cy="43200320"/>
  <p:notesSz cx="6858000" cy="9947275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33705" lvl="1" indent="1968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68680" lvl="2" indent="39052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04925" lvl="3" indent="58610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39900" lvl="4" indent="7810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7810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7810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7810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7810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6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66FF"/>
    <a:srgbClr val="009900"/>
    <a:srgbClr val="008000"/>
    <a:srgbClr val="001E78"/>
    <a:srgbClr val="FFFF99"/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97"/>
    <p:restoredTop sz="94660"/>
  </p:normalViewPr>
  <p:slideViewPr>
    <p:cSldViewPr snapToGrid="0" showGuides="1">
      <p:cViewPr>
        <p:scale>
          <a:sx n="75" d="100"/>
          <a:sy n="75" d="100"/>
        </p:scale>
        <p:origin x="222" y="54"/>
      </p:cViewPr>
      <p:guideLst>
        <p:guide orient="horz" pos="13607"/>
        <p:guide pos="6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19608" y="13419842"/>
            <a:ext cx="18360310" cy="926085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40109" y="24480721"/>
            <a:ext cx="15119311" cy="11039448"/>
          </a:xfrm>
        </p:spPr>
        <p:txBody>
          <a:bodyPr/>
          <a:lstStyle>
            <a:lvl1pPr marL="0" indent="0" algn="ctr">
              <a:buNone/>
              <a:defRPr/>
            </a:lvl1pPr>
            <a:lvl2pPr marL="262890" indent="0" algn="ctr">
              <a:buNone/>
              <a:defRPr/>
            </a:lvl2pPr>
            <a:lvl3pPr marL="525780" indent="0" algn="ctr">
              <a:buNone/>
              <a:defRPr/>
            </a:lvl3pPr>
            <a:lvl4pPr marL="788670" indent="0" algn="ctr">
              <a:buNone/>
              <a:defRPr/>
            </a:lvl4pPr>
            <a:lvl5pPr marL="1051560" indent="0" algn="ctr">
              <a:buNone/>
              <a:defRPr/>
            </a:lvl5pPr>
            <a:lvl6pPr marL="1314450" indent="0" algn="ctr">
              <a:buNone/>
              <a:defRPr/>
            </a:lvl6pPr>
            <a:lvl7pPr marL="1577975" indent="0" algn="ctr">
              <a:buNone/>
              <a:defRPr/>
            </a:lvl7pPr>
            <a:lvl8pPr marL="1840865" indent="0" algn="ctr">
              <a:buNone/>
              <a:defRPr/>
            </a:lvl8pPr>
            <a:lvl9pPr marL="210375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5660372" y="1728598"/>
            <a:ext cx="4859715" cy="368612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79441" y="1728598"/>
            <a:ext cx="14495217" cy="3686125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6213" y="27761126"/>
            <a:ext cx="18359417" cy="8578698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06213" y="18310988"/>
            <a:ext cx="18359417" cy="9450139"/>
          </a:xfrm>
        </p:spPr>
        <p:txBody>
          <a:bodyPr anchor="b"/>
          <a:lstStyle>
            <a:lvl1pPr marL="0" indent="0">
              <a:buNone/>
              <a:defRPr sz="1150"/>
            </a:lvl1pPr>
            <a:lvl2pPr marL="262890" indent="0">
              <a:buNone/>
              <a:defRPr sz="1035"/>
            </a:lvl2pPr>
            <a:lvl3pPr marL="525780" indent="0">
              <a:buNone/>
              <a:defRPr sz="920"/>
            </a:lvl3pPr>
            <a:lvl4pPr marL="788670" indent="0">
              <a:buNone/>
              <a:defRPr sz="805"/>
            </a:lvl4pPr>
            <a:lvl5pPr marL="1051560" indent="0">
              <a:buNone/>
              <a:defRPr sz="805"/>
            </a:lvl5pPr>
            <a:lvl6pPr marL="1314450" indent="0">
              <a:buNone/>
              <a:defRPr sz="805"/>
            </a:lvl6pPr>
            <a:lvl7pPr marL="1577975" indent="0">
              <a:buNone/>
              <a:defRPr sz="805"/>
            </a:lvl7pPr>
            <a:lvl8pPr marL="1840865" indent="0">
              <a:buNone/>
              <a:defRPr sz="805"/>
            </a:lvl8pPr>
            <a:lvl9pPr marL="2103755" indent="0">
              <a:buNone/>
              <a:defRPr sz="80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79443" y="10078721"/>
            <a:ext cx="9677465" cy="28511135"/>
          </a:xfrm>
        </p:spPr>
        <p:txBody>
          <a:bodyPr/>
          <a:lstStyle>
            <a:lvl1pPr>
              <a:defRPr sz="1610"/>
            </a:lvl1pPr>
            <a:lvl2pPr>
              <a:defRPr sz="1380"/>
            </a:lvl2pPr>
            <a:lvl3pPr>
              <a:defRPr sz="1150"/>
            </a:lvl3pPr>
            <a:lvl4pPr>
              <a:defRPr sz="1035"/>
            </a:lvl4pPr>
            <a:lvl5pPr>
              <a:defRPr sz="1035"/>
            </a:lvl5pPr>
            <a:lvl6pPr>
              <a:defRPr sz="1035"/>
            </a:lvl6pPr>
            <a:lvl7pPr>
              <a:defRPr sz="1035"/>
            </a:lvl7pPr>
            <a:lvl8pPr>
              <a:defRPr sz="1035"/>
            </a:lvl8pPr>
            <a:lvl9pPr>
              <a:defRPr sz="10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842621" y="10078721"/>
            <a:ext cx="9677466" cy="28511135"/>
          </a:xfrm>
        </p:spPr>
        <p:txBody>
          <a:bodyPr/>
          <a:lstStyle>
            <a:lvl1pPr>
              <a:defRPr sz="1610"/>
            </a:lvl1pPr>
            <a:lvl2pPr>
              <a:defRPr sz="1380"/>
            </a:lvl2pPr>
            <a:lvl3pPr>
              <a:defRPr sz="1150"/>
            </a:lvl3pPr>
            <a:lvl4pPr>
              <a:defRPr sz="1035"/>
            </a:lvl4pPr>
            <a:lvl5pPr>
              <a:defRPr sz="1035"/>
            </a:lvl5pPr>
            <a:lvl6pPr>
              <a:defRPr sz="1035"/>
            </a:lvl6pPr>
            <a:lvl7pPr>
              <a:defRPr sz="1035"/>
            </a:lvl7pPr>
            <a:lvl8pPr>
              <a:defRPr sz="1035"/>
            </a:lvl8pPr>
            <a:lvl9pPr>
              <a:defRPr sz="10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0334" y="1730384"/>
            <a:ext cx="19438858" cy="720010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80334" y="9669787"/>
            <a:ext cx="9543540" cy="4030415"/>
          </a:xfrm>
        </p:spPr>
        <p:txBody>
          <a:bodyPr anchor="b"/>
          <a:lstStyle>
            <a:lvl1pPr marL="0" indent="0">
              <a:buNone/>
              <a:defRPr sz="1380" b="1"/>
            </a:lvl1pPr>
            <a:lvl2pPr marL="262890" indent="0">
              <a:buNone/>
              <a:defRPr sz="1150" b="1"/>
            </a:lvl2pPr>
            <a:lvl3pPr marL="525780" indent="0">
              <a:buNone/>
              <a:defRPr sz="1035" b="1"/>
            </a:lvl3pPr>
            <a:lvl4pPr marL="788670" indent="0">
              <a:buNone/>
              <a:defRPr sz="920" b="1"/>
            </a:lvl4pPr>
            <a:lvl5pPr marL="1051560" indent="0">
              <a:buNone/>
              <a:defRPr sz="920" b="1"/>
            </a:lvl5pPr>
            <a:lvl6pPr marL="1314450" indent="0">
              <a:buNone/>
              <a:defRPr sz="920" b="1"/>
            </a:lvl6pPr>
            <a:lvl7pPr marL="1577975" indent="0">
              <a:buNone/>
              <a:defRPr sz="920" b="1"/>
            </a:lvl7pPr>
            <a:lvl8pPr marL="1840865" indent="0">
              <a:buNone/>
              <a:defRPr sz="920" b="1"/>
            </a:lvl8pPr>
            <a:lvl9pPr marL="2103755" indent="0">
              <a:buNone/>
              <a:defRPr sz="92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80334" y="13700206"/>
            <a:ext cx="9543540" cy="24889653"/>
          </a:xfrm>
        </p:spPr>
        <p:txBody>
          <a:bodyPr/>
          <a:lstStyle>
            <a:lvl1pPr>
              <a:defRPr sz="1380"/>
            </a:lvl1pPr>
            <a:lvl2pPr>
              <a:defRPr sz="1150"/>
            </a:lvl2pPr>
            <a:lvl3pPr>
              <a:defRPr sz="1035"/>
            </a:lvl3pPr>
            <a:lvl4pPr>
              <a:defRPr sz="920"/>
            </a:lvl4pPr>
            <a:lvl5pPr>
              <a:defRPr sz="920"/>
            </a:lvl5pPr>
            <a:lvl6pPr>
              <a:defRPr sz="920"/>
            </a:lvl6pPr>
            <a:lvl7pPr>
              <a:defRPr sz="920"/>
            </a:lvl7pPr>
            <a:lvl8pPr>
              <a:defRPr sz="920"/>
            </a:lvl8pPr>
            <a:lvl9pPr>
              <a:defRPr sz="9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0972082" y="9669787"/>
            <a:ext cx="9547111" cy="4030415"/>
          </a:xfrm>
        </p:spPr>
        <p:txBody>
          <a:bodyPr anchor="b"/>
          <a:lstStyle>
            <a:lvl1pPr marL="0" indent="0">
              <a:buNone/>
              <a:defRPr sz="1380" b="1"/>
            </a:lvl1pPr>
            <a:lvl2pPr marL="262890" indent="0">
              <a:buNone/>
              <a:defRPr sz="1150" b="1"/>
            </a:lvl2pPr>
            <a:lvl3pPr marL="525780" indent="0">
              <a:buNone/>
              <a:defRPr sz="1035" b="1"/>
            </a:lvl3pPr>
            <a:lvl4pPr marL="788670" indent="0">
              <a:buNone/>
              <a:defRPr sz="920" b="1"/>
            </a:lvl4pPr>
            <a:lvl5pPr marL="1051560" indent="0">
              <a:buNone/>
              <a:defRPr sz="920" b="1"/>
            </a:lvl5pPr>
            <a:lvl6pPr marL="1314450" indent="0">
              <a:buNone/>
              <a:defRPr sz="920" b="1"/>
            </a:lvl6pPr>
            <a:lvl7pPr marL="1577975" indent="0">
              <a:buNone/>
              <a:defRPr sz="920" b="1"/>
            </a:lvl7pPr>
            <a:lvl8pPr marL="1840865" indent="0">
              <a:buNone/>
              <a:defRPr sz="920" b="1"/>
            </a:lvl8pPr>
            <a:lvl9pPr marL="2103755" indent="0">
              <a:buNone/>
              <a:defRPr sz="92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0972082" y="13700206"/>
            <a:ext cx="9547111" cy="24889653"/>
          </a:xfrm>
        </p:spPr>
        <p:txBody>
          <a:bodyPr/>
          <a:lstStyle>
            <a:lvl1pPr>
              <a:defRPr sz="1380"/>
            </a:lvl1pPr>
            <a:lvl2pPr>
              <a:defRPr sz="1150"/>
            </a:lvl2pPr>
            <a:lvl3pPr>
              <a:defRPr sz="1035"/>
            </a:lvl3pPr>
            <a:lvl4pPr>
              <a:defRPr sz="920"/>
            </a:lvl4pPr>
            <a:lvl5pPr>
              <a:defRPr sz="920"/>
            </a:lvl5pPr>
            <a:lvl6pPr>
              <a:defRPr sz="920"/>
            </a:lvl6pPr>
            <a:lvl7pPr>
              <a:defRPr sz="920"/>
            </a:lvl7pPr>
            <a:lvl8pPr>
              <a:defRPr sz="920"/>
            </a:lvl8pPr>
            <a:lvl9pPr>
              <a:defRPr sz="9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0334" y="1719673"/>
            <a:ext cx="7106094" cy="7319750"/>
          </a:xfrm>
        </p:spPr>
        <p:txBody>
          <a:bodyPr anchor="b"/>
          <a:lstStyle>
            <a:lvl1pPr algn="l">
              <a:defRPr sz="115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44458" y="1719672"/>
            <a:ext cx="12074734" cy="36870186"/>
          </a:xfrm>
        </p:spPr>
        <p:txBody>
          <a:bodyPr/>
          <a:lstStyle>
            <a:lvl1pPr>
              <a:defRPr sz="1840"/>
            </a:lvl1pPr>
            <a:lvl2pPr>
              <a:defRPr sz="1610"/>
            </a:lvl2pPr>
            <a:lvl3pPr>
              <a:defRPr sz="1380"/>
            </a:lvl3pPr>
            <a:lvl4pPr>
              <a:defRPr sz="1150"/>
            </a:lvl4pPr>
            <a:lvl5pPr>
              <a:defRPr sz="1150"/>
            </a:lvl5pPr>
            <a:lvl6pPr>
              <a:defRPr sz="1150"/>
            </a:lvl6pPr>
            <a:lvl7pPr>
              <a:defRPr sz="1150"/>
            </a:lvl7pPr>
            <a:lvl8pPr>
              <a:defRPr sz="1150"/>
            </a:lvl8pPr>
            <a:lvl9pPr>
              <a:defRPr sz="11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80334" y="9039422"/>
            <a:ext cx="7106094" cy="29550437"/>
          </a:xfrm>
        </p:spPr>
        <p:txBody>
          <a:bodyPr/>
          <a:lstStyle>
            <a:lvl1pPr marL="0" indent="0">
              <a:buNone/>
              <a:defRPr sz="805"/>
            </a:lvl1pPr>
            <a:lvl2pPr marL="262890" indent="0">
              <a:buNone/>
              <a:defRPr sz="690"/>
            </a:lvl2pPr>
            <a:lvl3pPr marL="525780" indent="0">
              <a:buNone/>
              <a:defRPr sz="575"/>
            </a:lvl3pPr>
            <a:lvl4pPr marL="788670" indent="0">
              <a:buNone/>
              <a:defRPr sz="515"/>
            </a:lvl4pPr>
            <a:lvl5pPr marL="1051560" indent="0">
              <a:buNone/>
              <a:defRPr sz="515"/>
            </a:lvl5pPr>
            <a:lvl6pPr marL="1314450" indent="0">
              <a:buNone/>
              <a:defRPr sz="515"/>
            </a:lvl6pPr>
            <a:lvl7pPr marL="1577975" indent="0">
              <a:buNone/>
              <a:defRPr sz="515"/>
            </a:lvl7pPr>
            <a:lvl8pPr marL="1840865" indent="0">
              <a:buNone/>
              <a:defRPr sz="515"/>
            </a:lvl8pPr>
            <a:lvl9pPr marL="2103755" indent="0">
              <a:buNone/>
              <a:defRPr sz="5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33837" y="30239734"/>
            <a:ext cx="12959537" cy="3571482"/>
          </a:xfrm>
        </p:spPr>
        <p:txBody>
          <a:bodyPr anchor="b"/>
          <a:lstStyle>
            <a:lvl1pPr algn="l">
              <a:defRPr sz="115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33837" y="3860778"/>
            <a:ext cx="12959537" cy="25920025"/>
          </a:xfrm>
        </p:spPr>
        <p:txBody>
          <a:bodyPr vert="horz" wrap="square" lIns="470258" tIns="235129" rIns="470258" bIns="235129" numCol="1" anchor="t" anchorCtr="0" compatLnSpc="1"/>
          <a:lstStyle>
            <a:lvl1pPr marL="0" indent="0">
              <a:buNone/>
              <a:defRPr sz="1840"/>
            </a:lvl1pPr>
            <a:lvl2pPr marL="262890" indent="0">
              <a:buNone/>
              <a:defRPr sz="1610"/>
            </a:lvl2pPr>
            <a:lvl3pPr marL="525780" indent="0">
              <a:buNone/>
              <a:defRPr sz="1380"/>
            </a:lvl3pPr>
            <a:lvl4pPr marL="788670" indent="0">
              <a:buNone/>
              <a:defRPr sz="1150"/>
            </a:lvl4pPr>
            <a:lvl5pPr marL="1051560" indent="0">
              <a:buNone/>
              <a:defRPr sz="1150"/>
            </a:lvl5pPr>
            <a:lvl6pPr marL="1314450" indent="0">
              <a:buNone/>
              <a:defRPr sz="1150"/>
            </a:lvl6pPr>
            <a:lvl7pPr marL="1577975" indent="0">
              <a:buNone/>
              <a:defRPr sz="1150"/>
            </a:lvl7pPr>
            <a:lvl8pPr marL="1840865" indent="0">
              <a:buNone/>
              <a:defRPr sz="1150"/>
            </a:lvl8pPr>
            <a:lvl9pPr marL="2103755" indent="0">
              <a:buNone/>
              <a:defRPr sz="1150"/>
            </a:lvl9pPr>
          </a:lstStyle>
          <a:p>
            <a:pPr marL="0" marR="0" lvl="0" indent="0" algn="l" defTabSz="27031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4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233837" y="33811215"/>
            <a:ext cx="12959537" cy="5069719"/>
          </a:xfrm>
        </p:spPr>
        <p:txBody>
          <a:bodyPr/>
          <a:lstStyle>
            <a:lvl1pPr marL="0" indent="0">
              <a:buNone/>
              <a:defRPr sz="805"/>
            </a:lvl1pPr>
            <a:lvl2pPr marL="262890" indent="0">
              <a:buNone/>
              <a:defRPr sz="690"/>
            </a:lvl2pPr>
            <a:lvl3pPr marL="525780" indent="0">
              <a:buNone/>
              <a:defRPr sz="575"/>
            </a:lvl3pPr>
            <a:lvl4pPr marL="788670" indent="0">
              <a:buNone/>
              <a:defRPr sz="515"/>
            </a:lvl4pPr>
            <a:lvl5pPr marL="1051560" indent="0">
              <a:buNone/>
              <a:defRPr sz="515"/>
            </a:lvl5pPr>
            <a:lvl6pPr marL="1314450" indent="0">
              <a:buNone/>
              <a:defRPr sz="515"/>
            </a:lvl6pPr>
            <a:lvl7pPr marL="1577975" indent="0">
              <a:buNone/>
              <a:defRPr sz="515"/>
            </a:lvl7pPr>
            <a:lvl8pPr marL="1840865" indent="0">
              <a:buNone/>
              <a:defRPr sz="515"/>
            </a:lvl8pPr>
            <a:lvl9pPr marL="2103755" indent="0">
              <a:buNone/>
              <a:defRPr sz="5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1728788"/>
            <a:ext cx="19440525" cy="7200900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58" tIns="235129" rIns="470258" bIns="235129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0079038"/>
            <a:ext cx="19440525" cy="28511500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58" tIns="235129" rIns="470258" bIns="235129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0" y="39341425"/>
            <a:ext cx="5040313" cy="29987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70258" tIns="235129" rIns="470258" bIns="235129" numCol="1" anchor="t" anchorCtr="0" compatLnSpc="1"/>
          <a:lstStyle>
            <a:lvl1pPr eaLnBrk="1" hangingPunct="1">
              <a:defRPr sz="414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78700" y="39341425"/>
            <a:ext cx="6842125" cy="29987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70258" tIns="235129" rIns="470258" bIns="235129" numCol="1" anchor="t" anchorCtr="0" compatLnSpc="1"/>
          <a:lstStyle>
            <a:lvl1pPr algn="ctr" eaLnBrk="1" hangingPunct="1">
              <a:defRPr sz="414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479713" y="39341425"/>
            <a:ext cx="5040313" cy="29987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70258" tIns="235129" rIns="470258" bIns="235129" numCol="1" anchor="t" anchorCtr="0" compatLnSpc="1"/>
          <a:lstStyle>
            <a:lvl1pPr algn="r">
              <a:defRPr sz="4100">
                <a:ea typeface="宋体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2703195" rtl="0" eaLnBrk="0" fontAlgn="base" hangingPunct="0">
        <a:spcBef>
          <a:spcPct val="0"/>
        </a:spcBef>
        <a:spcAft>
          <a:spcPct val="0"/>
        </a:spcAft>
        <a:defRPr sz="12935">
          <a:solidFill>
            <a:schemeClr val="tx2"/>
          </a:solidFill>
          <a:latin typeface="+mj-lt"/>
          <a:ea typeface="+mj-ea"/>
          <a:cs typeface="+mj-cs"/>
        </a:defRPr>
      </a:lvl1pPr>
      <a:lvl2pPr algn="ctr" defTabSz="2703195" rtl="0" eaLnBrk="0" fontAlgn="base" hangingPunct="0">
        <a:spcBef>
          <a:spcPct val="0"/>
        </a:spcBef>
        <a:spcAft>
          <a:spcPct val="0"/>
        </a:spcAft>
        <a:defRPr sz="12935">
          <a:solidFill>
            <a:schemeClr val="tx2"/>
          </a:solidFill>
          <a:latin typeface="Arial" panose="020B0604020202020204" pitchFamily="34" charset="0"/>
        </a:defRPr>
      </a:lvl2pPr>
      <a:lvl3pPr algn="ctr" defTabSz="2703195" rtl="0" eaLnBrk="0" fontAlgn="base" hangingPunct="0">
        <a:spcBef>
          <a:spcPct val="0"/>
        </a:spcBef>
        <a:spcAft>
          <a:spcPct val="0"/>
        </a:spcAft>
        <a:defRPr sz="12935">
          <a:solidFill>
            <a:schemeClr val="tx2"/>
          </a:solidFill>
          <a:latin typeface="Arial" panose="020B0604020202020204" pitchFamily="34" charset="0"/>
        </a:defRPr>
      </a:lvl3pPr>
      <a:lvl4pPr algn="ctr" defTabSz="2703195" rtl="0" eaLnBrk="0" fontAlgn="base" hangingPunct="0">
        <a:spcBef>
          <a:spcPct val="0"/>
        </a:spcBef>
        <a:spcAft>
          <a:spcPct val="0"/>
        </a:spcAft>
        <a:defRPr sz="12935">
          <a:solidFill>
            <a:schemeClr val="tx2"/>
          </a:solidFill>
          <a:latin typeface="Arial" panose="020B0604020202020204" pitchFamily="34" charset="0"/>
        </a:defRPr>
      </a:lvl4pPr>
      <a:lvl5pPr algn="ctr" defTabSz="2703195" rtl="0" eaLnBrk="0" fontAlgn="base" hangingPunct="0">
        <a:spcBef>
          <a:spcPct val="0"/>
        </a:spcBef>
        <a:spcAft>
          <a:spcPct val="0"/>
        </a:spcAft>
        <a:defRPr sz="12935">
          <a:solidFill>
            <a:schemeClr val="tx2"/>
          </a:solidFill>
          <a:latin typeface="Arial" panose="020B0604020202020204" pitchFamily="34" charset="0"/>
        </a:defRPr>
      </a:lvl5pPr>
      <a:lvl6pPr marL="262890" algn="ctr" defTabSz="2704465" rtl="0" fontAlgn="base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Arial" panose="020B0604020202020204" pitchFamily="34" charset="0"/>
        </a:defRPr>
      </a:lvl6pPr>
      <a:lvl7pPr marL="525780" algn="ctr" defTabSz="2704465" rtl="0" fontAlgn="base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Arial" panose="020B0604020202020204" pitchFamily="34" charset="0"/>
        </a:defRPr>
      </a:lvl7pPr>
      <a:lvl8pPr marL="788670" algn="ctr" defTabSz="2704465" rtl="0" fontAlgn="base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Arial" panose="020B0604020202020204" pitchFamily="34" charset="0"/>
        </a:defRPr>
      </a:lvl8pPr>
      <a:lvl9pPr marL="1051560" algn="ctr" defTabSz="2704465" rtl="0" fontAlgn="base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012825" indent="-1012825" algn="l" defTabSz="2703195" rtl="0" eaLnBrk="0" fontAlgn="base" hangingPunct="0">
        <a:spcBef>
          <a:spcPct val="20000"/>
        </a:spcBef>
        <a:spcAft>
          <a:spcPct val="0"/>
        </a:spcAft>
        <a:buChar char="•"/>
        <a:defRPr sz="9400">
          <a:solidFill>
            <a:schemeClr val="tx1"/>
          </a:solidFill>
          <a:latin typeface="+mn-lt"/>
          <a:ea typeface="+mn-ea"/>
          <a:cs typeface="+mn-cs"/>
        </a:defRPr>
      </a:lvl1pPr>
      <a:lvl2pPr marL="2196465" indent="-844550" algn="l" defTabSz="2703195" rtl="0" eaLnBrk="0" fontAlgn="base" hangingPunct="0">
        <a:spcBef>
          <a:spcPct val="20000"/>
        </a:spcBef>
        <a:spcAft>
          <a:spcPct val="0"/>
        </a:spcAft>
        <a:buChar char="–"/>
        <a:defRPr sz="8135">
          <a:solidFill>
            <a:schemeClr val="tx1"/>
          </a:solidFill>
          <a:latin typeface="+mn-lt"/>
        </a:defRPr>
      </a:lvl2pPr>
      <a:lvl3pPr marL="3379470" indent="-674370" algn="l" defTabSz="2703195" rtl="0" eaLnBrk="0" fontAlgn="base" hangingPunct="0">
        <a:spcBef>
          <a:spcPct val="20000"/>
        </a:spcBef>
        <a:spcAft>
          <a:spcPct val="0"/>
        </a:spcAft>
        <a:buChar char="•"/>
        <a:defRPr sz="6935">
          <a:solidFill>
            <a:schemeClr val="tx1"/>
          </a:solidFill>
          <a:latin typeface="+mn-lt"/>
        </a:defRPr>
      </a:lvl3pPr>
      <a:lvl4pPr marL="4732020" indent="-674370" algn="l" defTabSz="2703195" rtl="0" eaLnBrk="0" fontAlgn="base" hangingPunct="0">
        <a:spcBef>
          <a:spcPct val="20000"/>
        </a:spcBef>
        <a:spcAft>
          <a:spcPct val="0"/>
        </a:spcAft>
        <a:buChar char="–"/>
        <a:defRPr sz="5865">
          <a:solidFill>
            <a:schemeClr val="tx1"/>
          </a:solidFill>
          <a:latin typeface="+mn-lt"/>
        </a:defRPr>
      </a:lvl4pPr>
      <a:lvl5pPr marL="6083300" indent="-674370" algn="l" defTabSz="2703195" rtl="0" eaLnBrk="0" fontAlgn="base" hangingPunct="0">
        <a:spcBef>
          <a:spcPct val="20000"/>
        </a:spcBef>
        <a:spcAft>
          <a:spcPct val="0"/>
        </a:spcAft>
        <a:buChar char="»"/>
        <a:defRPr sz="5865">
          <a:solidFill>
            <a:schemeClr val="tx1"/>
          </a:solidFill>
          <a:latin typeface="+mn-lt"/>
        </a:defRPr>
      </a:lvl5pPr>
      <a:lvl6pPr marL="6348095" indent="-675640" algn="l" defTabSz="2704465" rtl="0" fontAlgn="base">
        <a:spcBef>
          <a:spcPct val="20000"/>
        </a:spcBef>
        <a:spcAft>
          <a:spcPct val="0"/>
        </a:spcAft>
        <a:buChar char="»"/>
        <a:defRPr sz="5925">
          <a:solidFill>
            <a:schemeClr val="tx1"/>
          </a:solidFill>
          <a:latin typeface="+mn-lt"/>
        </a:defRPr>
      </a:lvl6pPr>
      <a:lvl7pPr marL="6610985" indent="-675640" algn="l" defTabSz="2704465" rtl="0" fontAlgn="base">
        <a:spcBef>
          <a:spcPct val="20000"/>
        </a:spcBef>
        <a:spcAft>
          <a:spcPct val="0"/>
        </a:spcAft>
        <a:buChar char="»"/>
        <a:defRPr sz="5925">
          <a:solidFill>
            <a:schemeClr val="tx1"/>
          </a:solidFill>
          <a:latin typeface="+mn-lt"/>
        </a:defRPr>
      </a:lvl7pPr>
      <a:lvl8pPr marL="6873875" indent="-675640" algn="l" defTabSz="2704465" rtl="0" fontAlgn="base">
        <a:spcBef>
          <a:spcPct val="20000"/>
        </a:spcBef>
        <a:spcAft>
          <a:spcPct val="0"/>
        </a:spcAft>
        <a:buChar char="»"/>
        <a:defRPr sz="5925">
          <a:solidFill>
            <a:schemeClr val="tx1"/>
          </a:solidFill>
          <a:latin typeface="+mn-lt"/>
        </a:defRPr>
      </a:lvl8pPr>
      <a:lvl9pPr marL="7136765" indent="-675640" algn="l" defTabSz="2704465" rtl="0" fontAlgn="base">
        <a:spcBef>
          <a:spcPct val="20000"/>
        </a:spcBef>
        <a:spcAft>
          <a:spcPct val="0"/>
        </a:spcAft>
        <a:buChar char="»"/>
        <a:defRPr sz="5925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525780" rtl="0" eaLnBrk="1" latinLnBrk="0" hangingPunct="1">
        <a:defRPr sz="1035" kern="1200">
          <a:solidFill>
            <a:schemeClr val="tx1"/>
          </a:solidFill>
          <a:latin typeface="+mn-lt"/>
          <a:ea typeface="+mn-ea"/>
          <a:cs typeface="+mn-cs"/>
        </a:defRPr>
      </a:lvl1pPr>
      <a:lvl2pPr marL="262890" algn="l" defTabSz="525780" rtl="0" eaLnBrk="1" latinLnBrk="0" hangingPunct="1">
        <a:defRPr sz="1035" kern="1200">
          <a:solidFill>
            <a:schemeClr val="tx1"/>
          </a:solidFill>
          <a:latin typeface="+mn-lt"/>
          <a:ea typeface="+mn-ea"/>
          <a:cs typeface="+mn-cs"/>
        </a:defRPr>
      </a:lvl2pPr>
      <a:lvl3pPr marL="525780" algn="l" defTabSz="525780" rtl="0" eaLnBrk="1" latinLnBrk="0" hangingPunct="1">
        <a:defRPr sz="1035" kern="1200">
          <a:solidFill>
            <a:schemeClr val="tx1"/>
          </a:solidFill>
          <a:latin typeface="+mn-lt"/>
          <a:ea typeface="+mn-ea"/>
          <a:cs typeface="+mn-cs"/>
        </a:defRPr>
      </a:lvl3pPr>
      <a:lvl4pPr marL="788670" algn="l" defTabSz="525780" rtl="0" eaLnBrk="1" latinLnBrk="0" hangingPunct="1">
        <a:defRPr sz="1035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algn="l" defTabSz="525780" rtl="0" eaLnBrk="1" latinLnBrk="0" hangingPunct="1">
        <a:defRPr sz="1035" kern="1200">
          <a:solidFill>
            <a:schemeClr val="tx1"/>
          </a:solidFill>
          <a:latin typeface="+mn-lt"/>
          <a:ea typeface="+mn-ea"/>
          <a:cs typeface="+mn-cs"/>
        </a:defRPr>
      </a:lvl5pPr>
      <a:lvl6pPr marL="1314450" algn="l" defTabSz="525780" rtl="0" eaLnBrk="1" latinLnBrk="0" hangingPunct="1">
        <a:defRPr sz="1035" kern="1200">
          <a:solidFill>
            <a:schemeClr val="tx1"/>
          </a:solidFill>
          <a:latin typeface="+mn-lt"/>
          <a:ea typeface="+mn-ea"/>
          <a:cs typeface="+mn-cs"/>
        </a:defRPr>
      </a:lvl6pPr>
      <a:lvl7pPr marL="1577975" algn="l" defTabSz="525780" rtl="0" eaLnBrk="1" latinLnBrk="0" hangingPunct="1">
        <a:defRPr sz="1035" kern="1200">
          <a:solidFill>
            <a:schemeClr val="tx1"/>
          </a:solidFill>
          <a:latin typeface="+mn-lt"/>
          <a:ea typeface="+mn-ea"/>
          <a:cs typeface="+mn-cs"/>
        </a:defRPr>
      </a:lvl7pPr>
      <a:lvl8pPr marL="1840865" algn="l" defTabSz="525780" rtl="0" eaLnBrk="1" latinLnBrk="0" hangingPunct="1">
        <a:defRPr sz="1035" kern="1200">
          <a:solidFill>
            <a:schemeClr val="tx1"/>
          </a:solidFill>
          <a:latin typeface="+mn-lt"/>
          <a:ea typeface="+mn-ea"/>
          <a:cs typeface="+mn-cs"/>
        </a:defRPr>
      </a:lvl8pPr>
      <a:lvl9pPr marL="2103755" algn="l" defTabSz="525780" rtl="0" eaLnBrk="1" latinLnBrk="0" hangingPunct="1">
        <a:defRPr sz="10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701675"/>
            <a:ext cx="20256500" cy="3390900"/>
          </a:xfrm>
          <a:prstGeom prst="rect">
            <a:avLst/>
          </a:prstGeom>
        </p:spPr>
      </p:pic>
      <p:sp>
        <p:nvSpPr>
          <p:cNvPr id="27" name="圆角矩形 18"/>
          <p:cNvSpPr/>
          <p:nvPr/>
        </p:nvSpPr>
        <p:spPr>
          <a:xfrm>
            <a:off x="722313" y="4441455"/>
            <a:ext cx="20248563" cy="8069263"/>
          </a:xfrm>
          <a:prstGeom prst="roundRect">
            <a:avLst>
              <a:gd name="adj" fmla="val 2642"/>
            </a:avLst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50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矩形: 圆角 4"/>
          <p:cNvSpPr/>
          <p:nvPr/>
        </p:nvSpPr>
        <p:spPr>
          <a:xfrm>
            <a:off x="815975" y="4649418"/>
            <a:ext cx="2979738" cy="9874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defTabSz="4702175" eaLnBrk="1" hangingPunct="1"/>
            <a:endParaRPr lang="zh-CN" altLang="en-US" sz="6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6" name="TextBox 19"/>
          <p:cNvSpPr txBox="1"/>
          <p:nvPr/>
        </p:nvSpPr>
        <p:spPr>
          <a:xfrm>
            <a:off x="942975" y="4709743"/>
            <a:ext cx="2660650" cy="831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研究背景</a:t>
            </a:r>
            <a:endParaRPr lang="zh-CN" altLang="en-US" sz="4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圆角矩形 18"/>
          <p:cNvSpPr/>
          <p:nvPr/>
        </p:nvSpPr>
        <p:spPr>
          <a:xfrm>
            <a:off x="722313" y="13023480"/>
            <a:ext cx="20248563" cy="19878675"/>
          </a:xfrm>
          <a:prstGeom prst="roundRect">
            <a:avLst>
              <a:gd name="adj" fmla="val 2642"/>
            </a:avLst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50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圆角矩形 18"/>
          <p:cNvSpPr/>
          <p:nvPr/>
        </p:nvSpPr>
        <p:spPr>
          <a:xfrm>
            <a:off x="722313" y="33370468"/>
            <a:ext cx="20248563" cy="8207838"/>
          </a:xfrm>
          <a:prstGeom prst="roundRect">
            <a:avLst>
              <a:gd name="adj" fmla="val 2642"/>
            </a:avLst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1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1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10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97100" indent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54300" indent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1500" indent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68700" indent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50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9" name="文本框 37"/>
          <p:cNvSpPr txBox="1"/>
          <p:nvPr/>
        </p:nvSpPr>
        <p:spPr>
          <a:xfrm>
            <a:off x="722313" y="41992550"/>
            <a:ext cx="103473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本研究获得国家自然科学基金项目</a:t>
            </a:r>
            <a:r>
              <a:rPr lang="en-US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No.xxxxx</a:t>
            </a: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资助。</a:t>
            </a:r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60" name="文本框 38"/>
          <p:cNvSpPr txBox="1"/>
          <p:nvPr/>
        </p:nvSpPr>
        <p:spPr>
          <a:xfrm>
            <a:off x="13203238" y="41992550"/>
            <a:ext cx="72009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联系邮箱：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zhangxx.com</a:t>
            </a: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张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XX)</a:t>
            </a:r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61" name="矩形: 圆角 4"/>
          <p:cNvSpPr/>
          <p:nvPr/>
        </p:nvSpPr>
        <p:spPr>
          <a:xfrm>
            <a:off x="815975" y="13174293"/>
            <a:ext cx="4670425" cy="9874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defTabSz="4702175" eaLnBrk="1" hangingPunct="1"/>
            <a:endParaRPr lang="zh-CN" altLang="en-US" sz="6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2" name="TextBox 19"/>
          <p:cNvSpPr txBox="1"/>
          <p:nvPr/>
        </p:nvSpPr>
        <p:spPr>
          <a:xfrm>
            <a:off x="914400" y="13236205"/>
            <a:ext cx="4514850" cy="831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研究方法与结果</a:t>
            </a:r>
            <a:endParaRPr lang="zh-CN" altLang="en-US" sz="4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63" name="矩形: 圆角 4"/>
          <p:cNvSpPr/>
          <p:nvPr/>
        </p:nvSpPr>
        <p:spPr>
          <a:xfrm>
            <a:off x="787400" y="33484768"/>
            <a:ext cx="2981325" cy="9890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defTabSz="4702175" eaLnBrk="1" hangingPunct="1"/>
            <a:endParaRPr lang="zh-CN" altLang="en-US" sz="6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4" name="TextBox 19"/>
          <p:cNvSpPr txBox="1"/>
          <p:nvPr/>
        </p:nvSpPr>
        <p:spPr>
          <a:xfrm>
            <a:off x="915988" y="33546680"/>
            <a:ext cx="2659062" cy="831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研究结论</a:t>
            </a:r>
            <a:endParaRPr lang="zh-CN" altLang="en-US" sz="4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65" name="文本框 1"/>
          <p:cNvSpPr txBox="1">
            <a:spLocks noChangeArrowheads="1"/>
          </p:cNvSpPr>
          <p:nvPr/>
        </p:nvSpPr>
        <p:spPr bwMode="auto">
          <a:xfrm>
            <a:off x="4237038" y="22103980"/>
            <a:ext cx="12504738" cy="9128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5335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格式仅供参考，作者可根据需求自行调整</a:t>
            </a:r>
            <a:endParaRPr kumimoji="0" lang="zh-CN" altLang="en-US" sz="5335" kern="1200" cap="none" spc="0" normalizeH="0" baseline="0" noProof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51295" y="2119895"/>
            <a:ext cx="7835900" cy="2308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05100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论文题目</a:t>
            </a:r>
            <a:r>
              <a:rPr lang="en-US" altLang="zh-CN" sz="2800" b="1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XXXXXXXXXXXXXXXX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2705100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张</a:t>
            </a:r>
            <a:r>
              <a:rPr lang="en-US" altLang="zh-CN" sz="2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XX</a:t>
            </a:r>
            <a:r>
              <a:rPr lang="en-US" altLang="zh-CN" sz="2800" b="1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，李</a:t>
            </a:r>
            <a:r>
              <a:rPr lang="en-US" altLang="zh-CN" sz="2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XX</a:t>
            </a:r>
            <a:r>
              <a:rPr lang="en-US" altLang="zh-CN" sz="2800" b="1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，王</a:t>
            </a:r>
            <a:r>
              <a:rPr lang="en-US" altLang="zh-CN" sz="2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XX</a:t>
            </a:r>
            <a:r>
              <a:rPr lang="en-US" altLang="zh-CN" sz="2800" b="1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1,2</a:t>
            </a:r>
            <a:endParaRPr kumimoji="0" lang="en-US" altLang="zh-CN" sz="28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27051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中国科学院烟台海岸带研究所</a:t>
            </a:r>
            <a:endParaRPr kumimoji="0" lang="en-US" altLang="zh-CN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27051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 </a:t>
            </a:r>
            <a:r>
              <a:rPr lang="zh-CN" altLang="en-US" sz="2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中国科学院大学</a:t>
            </a:r>
            <a:endParaRPr kumimoji="0" lang="en-US" altLang="zh-CN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WPS 演示</Application>
  <PresentationFormat>自定义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Times New Roman</vt:lpstr>
      <vt:lpstr>微软雅黑</vt:lpstr>
      <vt:lpstr>Arial Unicode MS</vt:lpstr>
      <vt:lpstr>Calibri</vt:lpstr>
      <vt:lpstr>Default Design</vt:lpstr>
      <vt:lpstr>PowerPoint 演示文稿</vt:lpstr>
    </vt:vector>
  </TitlesOfParts>
  <Company>Graphicsland/MAKESIGNS.COM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 M 42 by 42</dc:title>
  <dc:creator>Cindy Kranz</dc:creator>
  <dc:description>1-800-347-2477</dc:description>
  <cp:lastModifiedBy>吱niu吱niu</cp:lastModifiedBy>
  <cp:revision>55</cp:revision>
  <cp:lastPrinted>2019-09-19T04:15:00Z</cp:lastPrinted>
  <dcterms:created xsi:type="dcterms:W3CDTF">2005-06-17T20:20:00Z</dcterms:created>
  <dcterms:modified xsi:type="dcterms:W3CDTF">2025-05-13T02:27:55Z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476C373745F444FC9ECC5ECB09333A34_13</vt:lpwstr>
  </property>
  <property fmtid="{D5CDD505-2E9C-101B-9397-08002B2CF9AE}" pid="3" name="KSOProductBuildVer">
    <vt:lpwstr>2052-12.1.0.20784</vt:lpwstr>
  </property>
</Properties>
</file>